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406D2-19BA-4BB1-B203-497145706F5F}" v="2" dt="2023-04-07T04:42:30.151"/>
    <p1510:client id="{2ADCFA61-B351-4C85-BB00-18FEF3998EC8}" v="2" dt="2023-04-07T04:38:22.669"/>
    <p1510:client id="{67B178B8-7A50-4C55-8084-F27AF276CE7F}" v="2" dt="2023-04-06T15:58:06.168"/>
    <p1510:client id="{E6A979B2-D6DB-4290-9756-0E9BD658C7DD}" v="2" dt="2023-04-04T14:19:00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ustomXml" Target="../customXml/item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BAI10058" userId="S::shivam.sharma@vitbhopal.ac.in::6f9fedb5-c101-4d4e-8e7c-edf48ed674c0" providerId="AD" clId="Web-{67B178B8-7A50-4C55-8084-F27AF276CE7F}"/>
    <pc:docChg chg="addSld delSld">
      <pc:chgData name="20BAI10058" userId="S::shivam.sharma@vitbhopal.ac.in::6f9fedb5-c101-4d4e-8e7c-edf48ed674c0" providerId="AD" clId="Web-{67B178B8-7A50-4C55-8084-F27AF276CE7F}" dt="2023-04-06T15:58:06.168" v="1"/>
      <pc:docMkLst>
        <pc:docMk/>
      </pc:docMkLst>
      <pc:sldChg chg="new del">
        <pc:chgData name="20BAI10058" userId="S::shivam.sharma@vitbhopal.ac.in::6f9fedb5-c101-4d4e-8e7c-edf48ed674c0" providerId="AD" clId="Web-{67B178B8-7A50-4C55-8084-F27AF276CE7F}" dt="2023-04-06T15:58:06.168" v="1"/>
        <pc:sldMkLst>
          <pc:docMk/>
          <pc:sldMk cId="1679548113" sldId="306"/>
        </pc:sldMkLst>
      </pc:sldChg>
    </pc:docChg>
  </pc:docChgLst>
  <pc:docChgLst>
    <pc:chgData name="20BAI10303" userId="S::vivek2020@vitbhopal.ac.in::89ae56a3-1ba7-4434-bcea-19e484a555c6" providerId="AD" clId="Web-{2ADCFA61-B351-4C85-BB00-18FEF3998EC8}"/>
    <pc:docChg chg="modSld">
      <pc:chgData name="20BAI10303" userId="S::vivek2020@vitbhopal.ac.in::89ae56a3-1ba7-4434-bcea-19e484a555c6" providerId="AD" clId="Web-{2ADCFA61-B351-4C85-BB00-18FEF3998EC8}" dt="2023-04-07T04:38:22.669" v="1" actId="1076"/>
      <pc:docMkLst>
        <pc:docMk/>
      </pc:docMkLst>
      <pc:sldChg chg="modSp">
        <pc:chgData name="20BAI10303" userId="S::vivek2020@vitbhopal.ac.in::89ae56a3-1ba7-4434-bcea-19e484a555c6" providerId="AD" clId="Web-{2ADCFA61-B351-4C85-BB00-18FEF3998EC8}" dt="2023-04-07T04:38:22.669" v="1" actId="1076"/>
        <pc:sldMkLst>
          <pc:docMk/>
          <pc:sldMk cId="3858258931" sldId="289"/>
        </pc:sldMkLst>
        <pc:picChg chg="mod">
          <ac:chgData name="20BAI10303" userId="S::vivek2020@vitbhopal.ac.in::89ae56a3-1ba7-4434-bcea-19e484a555c6" providerId="AD" clId="Web-{2ADCFA61-B351-4C85-BB00-18FEF3998EC8}" dt="2023-04-07T04:38:22.669" v="1" actId="1076"/>
          <ac:picMkLst>
            <pc:docMk/>
            <pc:sldMk cId="3858258931" sldId="289"/>
            <ac:picMk id="5" creationId="{9CFC44A5-1E97-6D42-EC11-2B844244C9BF}"/>
          </ac:picMkLst>
        </pc:picChg>
      </pc:sldChg>
    </pc:docChg>
  </pc:docChgLst>
  <pc:docChgLst>
    <pc:chgData name="20BAI10078" userId="S::nakka.rugved2020@vitbhopal.ac.in::0a7393e4-44df-4db4-a4a6-465f75a95eac" providerId="AD" clId="Web-{E6A979B2-D6DB-4290-9756-0E9BD658C7DD}"/>
    <pc:docChg chg="modSld">
      <pc:chgData name="20BAI10078" userId="S::nakka.rugved2020@vitbhopal.ac.in::0a7393e4-44df-4db4-a4a6-465f75a95eac" providerId="AD" clId="Web-{E6A979B2-D6DB-4290-9756-0E9BD658C7DD}" dt="2023-04-04T14:19:00.158" v="1" actId="1076"/>
      <pc:docMkLst>
        <pc:docMk/>
      </pc:docMkLst>
      <pc:sldChg chg="modSp">
        <pc:chgData name="20BAI10078" userId="S::nakka.rugved2020@vitbhopal.ac.in::0a7393e4-44df-4db4-a4a6-465f75a95eac" providerId="AD" clId="Web-{E6A979B2-D6DB-4290-9756-0E9BD658C7DD}" dt="2023-04-04T14:19:00.158" v="1" actId="1076"/>
        <pc:sldMkLst>
          <pc:docMk/>
          <pc:sldMk cId="3858258931" sldId="289"/>
        </pc:sldMkLst>
        <pc:picChg chg="mod">
          <ac:chgData name="20BAI10078" userId="S::nakka.rugved2020@vitbhopal.ac.in::0a7393e4-44df-4db4-a4a6-465f75a95eac" providerId="AD" clId="Web-{E6A979B2-D6DB-4290-9756-0E9BD658C7DD}" dt="2023-04-04T14:19:00.158" v="1" actId="1076"/>
          <ac:picMkLst>
            <pc:docMk/>
            <pc:sldMk cId="3858258931" sldId="289"/>
            <ac:picMk id="5" creationId="{9CFC44A5-1E97-6D42-EC11-2B844244C9BF}"/>
          </ac:picMkLst>
        </pc:picChg>
      </pc:sldChg>
    </pc:docChg>
  </pc:docChgLst>
  <pc:docChgLst>
    <pc:chgData name="20BAI10274" userId="S::prashant.mishra2020@vitbhopal.ac.in::005750eb-5556-43ab-b2a6-66b77f3880a6" providerId="AD" clId="Web-{113406D2-19BA-4BB1-B203-497145706F5F}"/>
    <pc:docChg chg="modSld">
      <pc:chgData name="20BAI10274" userId="S::prashant.mishra2020@vitbhopal.ac.in::005750eb-5556-43ab-b2a6-66b77f3880a6" providerId="AD" clId="Web-{113406D2-19BA-4BB1-B203-497145706F5F}" dt="2023-04-07T04:42:30.151" v="1" actId="1076"/>
      <pc:docMkLst>
        <pc:docMk/>
      </pc:docMkLst>
      <pc:sldChg chg="modSp">
        <pc:chgData name="20BAI10274" userId="S::prashant.mishra2020@vitbhopal.ac.in::005750eb-5556-43ab-b2a6-66b77f3880a6" providerId="AD" clId="Web-{113406D2-19BA-4BB1-B203-497145706F5F}" dt="2023-04-07T04:42:30.151" v="1" actId="1076"/>
        <pc:sldMkLst>
          <pc:docMk/>
          <pc:sldMk cId="1031645873" sldId="285"/>
        </pc:sldMkLst>
        <pc:picChg chg="mod">
          <ac:chgData name="20BAI10274" userId="S::prashant.mishra2020@vitbhopal.ac.in::005750eb-5556-43ab-b2a6-66b77f3880a6" providerId="AD" clId="Web-{113406D2-19BA-4BB1-B203-497145706F5F}" dt="2023-04-07T04:42:30.151" v="1" actId="1076"/>
          <ac:picMkLst>
            <pc:docMk/>
            <pc:sldMk cId="1031645873" sldId="285"/>
            <ac:picMk id="5" creationId="{B4315773-BD01-806E-428D-F18A66C8DE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CC2D-CB3A-AED3-496D-32825745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52118-67DA-F770-093A-A00810C84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4FB61-A5A9-732D-531F-D25A72B3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A1211-0DF2-F3C6-E1F2-B825FD10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ADB81-E378-4EBA-E7D1-A20033D6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13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AF6F-DB27-4533-40D4-201EA772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B246E-1DAA-5500-5E46-5501D4E02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B2E42-E49F-8C6A-24FA-6DC85DA1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D3C6E-B072-012B-3576-2D1ED5CA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4E8D-B571-E38E-165C-69251D14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3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9D4A0-6E64-0079-4A30-41DFAB273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332EF-B38E-6461-586E-F2D440762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8A8F-9A80-730B-0C79-3481E44F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3D83B-5A90-F3D5-BA96-161F1271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FF159-2CCE-6A98-56E3-1B1DCBF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56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21B7-08A2-F8ED-D8B1-35B36903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EF74-890E-776E-0224-283E80A1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256F3-ED8E-62FC-96E6-4AAE8A84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4C7F-BD3B-B13F-368C-7EF160A8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7FA5F-B04D-DDFD-70A3-5BCAD582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62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7F65-424F-D4DD-0B65-9A747DF0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4F2A7-6EFD-9C1D-52AA-6A194FAD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C2DF-76E7-DF38-AF07-6C3EB318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B4DA0-4A6D-CF13-2349-DBB71E9C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D474-CEAE-D68A-F541-66670DAF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3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4747-236C-BCFA-77CD-3215B1BE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D30C-52FB-1279-0513-61775F473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8BD66-1D46-101D-39F1-89A1DB622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3CA9-82DD-8EBE-697A-0C6EF39B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FA66D-2DDB-8870-C3C6-B005EBA5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0D29F-E9F4-F9CB-EF0F-8D5A353B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712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6ADF-1FCE-15DE-FF4D-58EBCFB6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529F-15BC-3484-4D00-869AE287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D40F-EE7F-BCED-63CB-E25E8125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7A1DB-66DF-70F7-E277-C4DE4BC55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F8870-0940-D10C-D285-254B8625C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A27FF-B207-2603-CE85-7295CAC2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0D9E1-030B-BAD5-23E4-C30EFB06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DA748-AA9D-64F1-13DA-726AA617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81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0F8D-8181-3986-20F8-6263E773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12555-16CA-A2B4-D29B-B7245DA7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7CE96-53C3-FADE-963F-CE4985FD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B08-78A6-C08F-E39E-8829F406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38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0AABD-C470-31B3-9B5E-EBBDF4C2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C6D61-84BB-2D3F-B190-1635F4A1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8A2C7-118B-1981-8287-F4C7916F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3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1D00-4F33-C7E6-BA2F-BC07FC66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A7D1-4BFA-A1D0-74D0-09C86AFB3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58705-FC6D-E446-7B12-AA7458CA4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999EB-E716-1410-3192-909DF3AB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9124D-B79A-DC72-DF2B-15835622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04B35-1738-489F-955E-24E83F87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6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2353-130F-83DF-8924-0A6E4621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11B0D-C74B-5316-A70D-9864D26FB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0DB1-DD2E-00C0-EABD-766F95920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80F47-4FD1-96AD-7DD1-B3780D05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31F8D-B3E0-61BC-9463-58CE5269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3D27F-22F4-E33C-F0C2-6BA50235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45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862B4-E14A-5B76-157D-5A15899F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895BE-7254-E9A8-3227-E136E7E4D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533FB-05D9-9841-1EB0-359214133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1826B-7E8B-44E0-A349-5A151C26F02E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59F8-0856-77CD-96DF-94D3744A9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E8F31-4C55-6C3A-05AF-A326EAAE2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1C03-4630-4CB5-AF8D-64A287D3B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85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409F2F-5792-FF6A-52F1-F9C3DE834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80"/>
          <a:stretch/>
        </p:blipFill>
        <p:spPr>
          <a:xfrm>
            <a:off x="0" y="646038"/>
            <a:ext cx="12192000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DB87-8E80-E633-073B-0C7F394C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FEF-2847-0605-B423-091DDE763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856F2-55D6-0DBD-27E1-442BA9394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1"/>
          <a:stretch/>
        </p:blipFill>
        <p:spPr>
          <a:xfrm>
            <a:off x="0" y="0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243F-D26F-354A-8F23-E7245AB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2A126-5F69-D861-B84E-489BFFC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00CC1-740E-8A4C-C5A3-37344A016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2FEB-16CF-F3F2-109C-B9456E28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CACF-8BDA-34D3-8D53-710C770D9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E83C3-3CB3-5320-B89B-F882BD40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71"/>
          <a:stretch/>
        </p:blipFill>
        <p:spPr>
          <a:xfrm>
            <a:off x="0" y="0"/>
            <a:ext cx="12192000" cy="63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DEC8-363F-ED78-0CA1-50C198BA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71DB-E423-4A22-75F8-B2D593E92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F379C-8D0D-2C64-DC64-A9F583A6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1"/>
          <a:stretch/>
        </p:blipFill>
        <p:spPr>
          <a:xfrm>
            <a:off x="0" y="0"/>
            <a:ext cx="12192000" cy="63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0178-8C1F-EAFF-DD61-AD8719C3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F182-2472-2753-D2EE-FECFB077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4A76E-40F1-20ED-85E1-684DFC9E3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1"/>
          <a:stretch/>
        </p:blipFill>
        <p:spPr>
          <a:xfrm>
            <a:off x="0" y="0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B47-A844-C5BD-8736-C0F134B4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DBFA-852B-B31C-F750-E9C10849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B627E-582E-8E28-FED5-6BE8C2F7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C549-13A5-DC3B-AF95-3422DB91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5DF6-D9FE-6D8E-7FC7-6037E71C5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03D04-9C55-DAF8-AD66-64F371EB4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6"/>
          <a:stretch/>
        </p:blipFill>
        <p:spPr>
          <a:xfrm>
            <a:off x="0" y="0"/>
            <a:ext cx="12192000" cy="6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4B54-759E-7208-55E1-F0598862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BB01C-E539-DF25-33EC-764C45BC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D23AE-741A-1535-D528-299125562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0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AECF-20D9-C50B-CCE0-151570B0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7C8F-6A26-49B9-6193-163E4A2E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2E590-0B15-997A-58E9-8694F9E2B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0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0234-391C-ED2E-33BC-3ED68A79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032E-D5A9-25C5-CCD2-2259BC50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97176-1686-F21F-C3F2-80329D224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6"/>
          <a:stretch/>
        </p:blipFill>
        <p:spPr>
          <a:xfrm>
            <a:off x="0" y="0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75D4A-556A-C4F0-AA58-171136252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1"/>
          <a:stretch/>
        </p:blipFill>
        <p:spPr>
          <a:xfrm>
            <a:off x="0" y="357808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A9AC-44D8-33B5-91F3-31AC1C54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F374-1513-1634-8DDF-E863FEAB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3944D-7A3B-1229-CE51-8F070614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6"/>
          <a:stretch/>
        </p:blipFill>
        <p:spPr>
          <a:xfrm>
            <a:off x="0" y="0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3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5E7F-60B6-12AF-AAC0-691F83BF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1070C-F2D2-2AB2-5B9E-FABD42A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12489-A7F8-B294-6FBF-04236364A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0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8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68B8-D0A6-6CD5-5F5B-C32F6B07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124-2550-756A-EFD9-6E287418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40FA3-61CE-047E-1D94-D8160D4E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2BFBD-EF13-7864-F8E1-4D0C8778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83"/>
          <a:stretch/>
        </p:blipFill>
        <p:spPr>
          <a:xfrm>
            <a:off x="0" y="0"/>
            <a:ext cx="12192000" cy="60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6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BAED-9F1C-7957-A8D4-C5E7ACB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421D-071C-B1E9-5967-04C5A180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A0831-0217-9996-54C4-D6CE85D41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>
          <a:xfrm>
            <a:off x="0" y="0"/>
            <a:ext cx="12192000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9762-1495-B9C8-EFB6-F1BDF8C9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9BFFD-B2F9-4A95-BD07-065358E2D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9CB6B-7659-2EDD-78A5-96014B259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F4A1-C444-C974-5C4B-EC247CDB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CA1F-1650-6562-2202-822A7EB9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9B9D1-99C6-1078-0D28-69F93917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50"/>
          <a:stretch/>
        </p:blipFill>
        <p:spPr>
          <a:xfrm>
            <a:off x="0" y="0"/>
            <a:ext cx="12192000" cy="6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2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2F08-35B6-349F-9E33-631D47EF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9B6C-655D-9F7A-694A-C3CB0608A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5DC16-99B0-8A08-49EF-164E7183A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24"/>
          <a:stretch/>
        </p:blipFill>
        <p:spPr>
          <a:xfrm>
            <a:off x="0" y="0"/>
            <a:ext cx="12192000" cy="61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D899-E7C6-5BC6-669A-4B0EDF7D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BD94-EA0B-4454-8621-875A8F8E7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10A5D-BFC2-337D-28F0-D1F2F6221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6"/>
          <a:stretch/>
        </p:blipFill>
        <p:spPr>
          <a:xfrm>
            <a:off x="0" y="0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C127-8133-F329-08B0-A801578B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298E-7F06-F8BC-6562-983CD99B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6BE64-D799-42A0-B9F8-196605BE3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6"/>
          <a:stretch/>
        </p:blipFill>
        <p:spPr>
          <a:xfrm>
            <a:off x="0" y="0"/>
            <a:ext cx="12192000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6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ABAED-E9F5-FA45-ABAB-F236550B0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1"/>
          <a:stretch/>
        </p:blipFill>
        <p:spPr>
          <a:xfrm>
            <a:off x="0" y="248475"/>
            <a:ext cx="12192000" cy="64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0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4E0A-8963-A56A-B1E7-43B7889B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9FA2-4895-F653-AAC3-BFC01429D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5773-BD01-806E-428D-F18A66C8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1"/>
          <a:stretch/>
        </p:blipFill>
        <p:spPr>
          <a:xfrm>
            <a:off x="0" y="0"/>
            <a:ext cx="12192000" cy="63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010B-D84B-5B56-C528-042993BC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97A7F-66B2-4EE3-7566-946E00F1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34"/>
          <a:stretch/>
        </p:blipFill>
        <p:spPr>
          <a:xfrm>
            <a:off x="0" y="0"/>
            <a:ext cx="12192000" cy="61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89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33A8-BE56-7A72-5DBF-61682A7A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CCD6B-9696-6CF4-050E-194E0CB3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88EC4-7AB3-5F2C-8F99-6B20C50DB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9939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72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6EFA-5446-1A31-DF62-01F0C98D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9F5F-9EA1-B42C-1158-C3E3DC7F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D316-0E2F-19D3-8904-8A26FA05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94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15B4-5BD5-C9D3-BE8D-DD0FB8D5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AB59-3138-0AE8-14CA-535303C83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44A5-1E97-6D42-EC11-2B844244C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1"/>
          <a:stretch/>
        </p:blipFill>
        <p:spPr>
          <a:xfrm>
            <a:off x="0" y="15521"/>
            <a:ext cx="12192000" cy="63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8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D7BBF-0AE2-2F5B-D391-387F7288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BC79-B6CF-92AC-439F-6C93523B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AA9E5-0C03-6840-C18A-43D42697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6"/>
          <a:stretch/>
        </p:blipFill>
        <p:spPr>
          <a:xfrm>
            <a:off x="0" y="0"/>
            <a:ext cx="12192000" cy="6361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0413E-7E44-BB13-45B2-C570FF4C3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16"/>
          <a:stretch/>
        </p:blipFill>
        <p:spPr>
          <a:xfrm>
            <a:off x="0" y="0"/>
            <a:ext cx="12192000" cy="6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46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4CCF-1158-34CB-1596-CC4F9C49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5C2D-BF84-98F3-63F8-5A1445892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F9A4F-66B0-D153-9A72-D0640ECA2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6"/>
          <a:stretch/>
        </p:blipFill>
        <p:spPr>
          <a:xfrm>
            <a:off x="0" y="0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1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3C79-7B1A-DD9E-D409-74819710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98A1-57F1-E781-BF36-A6AE0CBB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CC887-2D04-A791-7975-E800F32F0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1"/>
          <a:stretch/>
        </p:blipFill>
        <p:spPr>
          <a:xfrm>
            <a:off x="0" y="0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8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7EF88-348F-5CF8-334F-48D53602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>
          <a:xfrm>
            <a:off x="0" y="0"/>
            <a:ext cx="12192000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0204-E80F-1A3C-DC65-DC6D02AA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4CF1-C7F5-3085-D454-1A94C99D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F5BCA-C08A-B33F-2865-19326C4DE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3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3F65-0B4A-761E-2FCA-8AA63424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E757-CEFA-16F8-BF74-6D41529D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FF401-B92D-1F11-6C96-519660E2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85"/>
          <a:stretch/>
        </p:blipFill>
        <p:spPr>
          <a:xfrm>
            <a:off x="0" y="288233"/>
            <a:ext cx="12192000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51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68560-A9ED-DE84-F6D8-8ED600BC0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15"/>
          <a:stretch/>
        </p:blipFill>
        <p:spPr>
          <a:xfrm>
            <a:off x="0" y="0"/>
            <a:ext cx="12192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0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72B-F0E8-8F67-6A16-7FCC6047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06AB-8C8E-DEDA-9C30-2F47DCF9B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3F8C0-FDB6-D692-1021-3BC5E887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2"/>
          <a:stretch/>
        </p:blipFill>
        <p:spPr>
          <a:xfrm>
            <a:off x="0" y="0"/>
            <a:ext cx="12192000" cy="6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80956-75FD-E534-76E0-1889FD56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2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DE0D-A2C6-EF80-9780-095C8277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DAD9-63A2-C62A-0E3C-C8FCFC19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F6385-D323-7E2D-6F14-8EF699DC3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66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6404D-047D-4240-CD41-984AB66EC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1"/>
          <a:stretch/>
        </p:blipFill>
        <p:spPr>
          <a:xfrm>
            <a:off x="0" y="0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830E-B404-9C02-40E1-B7CFEB5E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3896-9614-7EB2-A618-9158C78C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6FE0F-46D8-5C24-0C8F-C6EF8C80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2"/>
          <a:stretch/>
        </p:blipFill>
        <p:spPr>
          <a:xfrm>
            <a:off x="0" y="0"/>
            <a:ext cx="12192000" cy="6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1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9C40-12B4-E856-DCA3-35F53930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B8E0E-B0A8-BC3C-8792-CDCA46AA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0A372-50E0-B831-B24B-9979FBF0C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0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19058-A59B-8B8A-92A4-E0FCDCD4C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19"/>
          <a:stretch/>
        </p:blipFill>
        <p:spPr>
          <a:xfrm>
            <a:off x="0" y="0"/>
            <a:ext cx="12192000" cy="60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6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CF25-5590-3111-115A-B74FBB84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BEA63-DC8D-B899-816D-7C070925A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7F884-9C5A-49D1-33B6-1068230F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6"/>
          <a:stretch/>
        </p:blipFill>
        <p:spPr>
          <a:xfrm>
            <a:off x="0" y="0"/>
            <a:ext cx="12192000" cy="6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7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FD06-BC68-9E4D-0B5D-F5ACA617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206F-C3C1-2C2D-C264-1DEE490C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2297C-5CD6-D4C9-B8CB-44D0FDCF4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41"/>
          <a:stretch/>
        </p:blipFill>
        <p:spPr>
          <a:xfrm>
            <a:off x="0" y="0"/>
            <a:ext cx="12192000" cy="62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C0B5-92FF-B13B-337F-EB01A224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22516-D6B1-2CFC-3342-CC59CB133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1A191-FCCC-9F70-5002-6FC3FD5A6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6"/>
          <a:stretch/>
        </p:blipFill>
        <p:spPr>
          <a:xfrm>
            <a:off x="0" y="337931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4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3625-78F3-D867-4601-E317B91A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09BC-9FBB-BD32-A706-A703C77A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A5E8-A0ED-8713-DD2C-9EBC1498C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10"/>
          <a:stretch/>
        </p:blipFill>
        <p:spPr>
          <a:xfrm>
            <a:off x="0" y="278294"/>
            <a:ext cx="12192000" cy="61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AA2F-C090-27A4-2B38-0A7E6BB2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5158-6B8C-8C44-ADC6-8ED35005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7E73-8036-F406-7C64-DCAC15E99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6"/>
          <a:stretch/>
        </p:blipFill>
        <p:spPr>
          <a:xfrm>
            <a:off x="0" y="0"/>
            <a:ext cx="12192000" cy="6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3812-8CFF-366D-D91E-40B6A752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1D81-D494-44D8-FC62-B5DF2F92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ED57D-9493-62BA-19E7-F7B721D8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0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87A0-088D-93CA-8966-E3603D3F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8A87-D4BE-0DB0-0514-96D2FB16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98855-EBC2-A9A9-2807-A1C38B9C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8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95285D-E698-4B91-9C99-A2F0EFC6A488}"/>
</file>

<file path=customXml/itemProps2.xml><?xml version="1.0" encoding="utf-8"?>
<ds:datastoreItem xmlns:ds="http://schemas.openxmlformats.org/officeDocument/2006/customXml" ds:itemID="{5511D0BE-33EC-41D2-AB63-A5D58F40FA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AA3EA3-A17D-4970-8D27-9DB478520708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Sharma</dc:creator>
  <cp:revision>1</cp:revision>
  <dcterms:created xsi:type="dcterms:W3CDTF">2023-04-03T03:18:21Z</dcterms:created>
  <dcterms:modified xsi:type="dcterms:W3CDTF">2023-04-07T04:43:18Z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0x01010062779C50C2E4854291B7A94C30DEF7BF</vt:lpwstr>
  </property>
</Properties>
</file>